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5" r:id="rId11"/>
    <p:sldId id="283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4" r:id="rId26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955" y="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13EE-353B-4A53-B821-286FAF972F73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A29D-9272-49A5-888A-0025A40398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13EE-353B-4A53-B821-286FAF972F73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A29D-9272-49A5-888A-0025A40398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13EE-353B-4A53-B821-286FAF972F73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A29D-9272-49A5-888A-0025A40398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13EE-353B-4A53-B821-286FAF972F73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A29D-9272-49A5-888A-0025A40398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13EE-353B-4A53-B821-286FAF972F73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A29D-9272-49A5-888A-0025A40398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13EE-353B-4A53-B821-286FAF972F73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A29D-9272-49A5-888A-0025A40398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13EE-353B-4A53-B821-286FAF972F73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A29D-9272-49A5-888A-0025A40398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13EE-353B-4A53-B821-286FAF972F73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A29D-9272-49A5-888A-0025A40398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13EE-353B-4A53-B821-286FAF972F73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A29D-9272-49A5-888A-0025A40398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13EE-353B-4A53-B821-286FAF972F73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A29D-9272-49A5-888A-0025A40398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13EE-353B-4A53-B821-286FAF972F73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A29D-9272-49A5-888A-0025A40398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613EE-353B-4A53-B821-286FAF972F73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2A29D-9272-49A5-888A-0025A40398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ko-biti-prija_61674632 (2)-1_page-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ko-biti-prija_61674632 (2)-10_page-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ko-biti-prija_61674632 (2)-28_page-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00400" y="4171950"/>
            <a:ext cx="26670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ko-biti-prija_61674632 (2)-15_page-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ko-biti-prija_61674632 (2)-17_page-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 descr="kako-biti-prija_61674632 (2)-16_page-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ko-biti-prija_61674632 (2)-17_page-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ko-biti-prija_61674632 (2)-18_page-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ko-biti-prija_61674632 (2)-19_page-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ko-biti-prija_61674632 (2)-20_page-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20955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>
                <a:solidFill>
                  <a:schemeClr val="tx2"/>
                </a:solidFill>
              </a:rPr>
              <a:t>Istraživanje o stavovima i znanju učenika 4. razred OŠ i njihovih roditelja o djeci s teškoćama u razvoju i osobama s invaliditetom.</a:t>
            </a:r>
          </a:p>
          <a:p>
            <a:r>
              <a:rPr lang="hr-HR" sz="1200" b="1" dirty="0">
                <a:solidFill>
                  <a:schemeClr val="tx2"/>
                </a:solidFill>
              </a:rPr>
              <a:t>Proveo: Kreativni oslonac</a:t>
            </a:r>
            <a:endParaRPr lang="en-US" sz="1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ko-biti-prija_61674632 (2)-21_page-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ko-biti-prija_61674632 (2)-22_page-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ako-biti-prija_61674632 (2)-2_page-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ko-biti-prija_61674632 (2)-23_page-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ko-biti-prija_61674632 (2)-24_page-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ko-biti-prija_61674632 (2)-25_page-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ko-biti-prija_61674632 (2)-26_page-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ko-biti-prija_61674632 (2)-27_page-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383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hr-HR" sz="2700" dirty="0">
                <a:solidFill>
                  <a:schemeClr val="tx2"/>
                </a:solidFill>
              </a:rPr>
              <a:t>HVALA NA POZORNOSTI!</a:t>
            </a:r>
            <a:br>
              <a:rPr lang="hr-HR" sz="2400" dirty="0">
                <a:solidFill>
                  <a:schemeClr val="tx2"/>
                </a:solidFill>
              </a:rPr>
            </a:br>
            <a:br>
              <a:rPr lang="hr-HR" sz="2400" dirty="0">
                <a:solidFill>
                  <a:schemeClr val="tx2"/>
                </a:solidFill>
              </a:rPr>
            </a:br>
            <a:br>
              <a:rPr lang="hr-HR" sz="2400" dirty="0">
                <a:solidFill>
                  <a:schemeClr val="tx2"/>
                </a:solidFill>
              </a:rPr>
            </a:br>
            <a:r>
              <a:rPr lang="hr-HR" sz="2000" dirty="0">
                <a:solidFill>
                  <a:schemeClr val="tx2"/>
                </a:solidFill>
              </a:rPr>
              <a:t>Jasmina Kos</a:t>
            </a:r>
            <a:br>
              <a:rPr lang="hr-HR" sz="2000" dirty="0">
                <a:solidFill>
                  <a:schemeClr val="tx2"/>
                </a:solidFill>
              </a:rPr>
            </a:br>
            <a:r>
              <a:rPr lang="hr-HR" sz="2000" dirty="0">
                <a:solidFill>
                  <a:schemeClr val="tx2"/>
                </a:solidFill>
              </a:rPr>
              <a:t>autorica projekta “Kako biti prijatelj”</a:t>
            </a:r>
            <a:br>
              <a:rPr lang="hr-HR" sz="2000" dirty="0">
                <a:solidFill>
                  <a:schemeClr val="tx2"/>
                </a:solidFill>
              </a:rPr>
            </a:br>
            <a:r>
              <a:rPr lang="hr-HR" sz="2000" dirty="0">
                <a:solidFill>
                  <a:schemeClr val="tx2"/>
                </a:solidFill>
              </a:rPr>
              <a:t>predsjednica udruge Kreativni oslonac</a:t>
            </a:r>
            <a:br>
              <a:rPr lang="hr-HR" sz="2000" dirty="0">
                <a:solidFill>
                  <a:schemeClr val="tx2"/>
                </a:solidFill>
              </a:rPr>
            </a:br>
            <a:br>
              <a:rPr lang="hr-HR" sz="2000" dirty="0">
                <a:solidFill>
                  <a:schemeClr val="tx2"/>
                </a:solidFill>
              </a:rPr>
            </a:br>
            <a:r>
              <a:rPr lang="hr-HR" sz="2000" dirty="0">
                <a:solidFill>
                  <a:schemeClr val="tx2"/>
                </a:solidFill>
              </a:rPr>
              <a:t>jasmina.kos@gmail.com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ko-biti-prija_61674632 (2)-3_page-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ko-biti-prija_61674632 (2)-4_page-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ko-biti-prija_61674632 (2)-5_page-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ko-biti-prija_61674632 (2)-6_page-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ko-biti-prija_61674632 (2)-7_page-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ko-biti-prija_61674632 (2)-8_page-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3999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36195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/>
              <a:t>Slikovnica na brajici i uvećanom crnom tisku, uz reljefno izdignute i teksturirane ilustracije kontrastnih boja. </a:t>
            </a:r>
            <a:endParaRPr lang="en-US" sz="1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ko-biti-prija_61674632 (2)-12_page-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76</Words>
  <Application>Microsoft Office PowerPoint</Application>
  <PresentationFormat>Prikaz na zaslonu (16:9)</PresentationFormat>
  <Paragraphs>4</Paragraphs>
  <Slides>25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HVALA NA POZORNOSTI!   Jasmina Kos autorica projekta “Kako biti prijatelj” predsjednica udruge Kreativni oslonac  jasmina.kos@gmail.com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Lorena</cp:lastModifiedBy>
  <cp:revision>9</cp:revision>
  <dcterms:created xsi:type="dcterms:W3CDTF">2023-07-05T20:47:22Z</dcterms:created>
  <dcterms:modified xsi:type="dcterms:W3CDTF">2023-07-17T10:06:07Z</dcterms:modified>
</cp:coreProperties>
</file>